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 cstate="print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FD967F14-991A-49FE-ACC0-6E22CD0ED7C4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6800D9D8-6173-4563-8964-F53694A6F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Deal With Bad People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Rom 12:17-21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9600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Have you ever tried your best to get along with someone but they seem to not cooperate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 matter what you do it seems like the other person is intent on being difficult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Have you ever been in a situation where you were doing your best to be a Christian and the other person mistreated you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What should you do when people treat you bad?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In these next few verses Paul gives us instructions on what to do or how to deal with bad people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You feel like no matter how nice you are people stab you in the back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 matter how much you try to get </a:t>
            </a:r>
            <a:r>
              <a:rPr lang="en-US" sz="2000" dirty="0" smtClean="0">
                <a:solidFill>
                  <a:schemeClr val="tx1"/>
                </a:solidFill>
              </a:rPr>
              <a:t>along, people </a:t>
            </a:r>
            <a:r>
              <a:rPr lang="en-US" sz="2000" dirty="0" smtClean="0">
                <a:solidFill>
                  <a:schemeClr val="tx1"/>
                </a:solidFill>
              </a:rPr>
              <a:t>do you wrong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Mistreat you, abuse you, and use you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This is what God wants you to do</a:t>
            </a:r>
          </a:p>
        </p:txBody>
      </p:sp>
    </p:spTree>
    <p:extLst>
      <p:ext uri="{BB962C8B-B14F-4D97-AF65-F5344CB8AC3E}">
        <p14:creationId xmlns:p14="http://schemas.microsoft.com/office/powerpoint/2010/main" xmlns="" val="14667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v17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Recompense means to give back. It means to give a reward.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We should not treat people bad because they mistreat us.</a:t>
            </a:r>
          </a:p>
          <a:p>
            <a:pPr lvl="1"/>
            <a:r>
              <a:rPr lang="en-US" sz="2000" b="1" dirty="0" smtClean="0">
                <a:solidFill>
                  <a:schemeClr val="tx1"/>
                </a:solidFill>
              </a:rPr>
              <a:t>Read Lev 24:19-20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People </a:t>
            </a:r>
            <a:r>
              <a:rPr lang="en-US" sz="2000" dirty="0" smtClean="0">
                <a:solidFill>
                  <a:schemeClr val="tx1"/>
                </a:solidFill>
              </a:rPr>
              <a:t>were not rewarding others fairly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Kill my child –and I wipe out your entire family.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Jesus taught us how we should react when bad people mistreat us.</a:t>
            </a:r>
          </a:p>
          <a:p>
            <a:pPr lvl="1"/>
            <a:r>
              <a:rPr lang="en-US" sz="2000" b="1" dirty="0" smtClean="0">
                <a:solidFill>
                  <a:schemeClr val="tx1"/>
                </a:solidFill>
              </a:rPr>
              <a:t>Matt 5:39-44, 46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Providing things honest means to present things that are good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To take though before hand (predetermine to good)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All men excludes no one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Doing things that are honorable and good </a:t>
            </a:r>
            <a:r>
              <a:rPr lang="en-US" sz="2000" dirty="0" smtClean="0">
                <a:solidFill>
                  <a:schemeClr val="tx1"/>
                </a:solidFill>
              </a:rPr>
              <a:t>is </a:t>
            </a:r>
            <a:r>
              <a:rPr lang="en-US" sz="2000" dirty="0" smtClean="0">
                <a:solidFill>
                  <a:schemeClr val="tx1"/>
                </a:solidFill>
              </a:rPr>
              <a:t>not </a:t>
            </a:r>
            <a:r>
              <a:rPr lang="en-US" sz="2000" dirty="0" smtClean="0">
                <a:solidFill>
                  <a:schemeClr val="tx1"/>
                </a:solidFill>
              </a:rPr>
              <a:t>limited </a:t>
            </a:r>
            <a:r>
              <a:rPr lang="en-US" sz="2000" dirty="0" smtClean="0">
                <a:solidFill>
                  <a:schemeClr val="tx1"/>
                </a:solidFill>
              </a:rPr>
              <a:t>to man’s standards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II Cor 8:21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89194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v18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We </a:t>
            </a:r>
            <a:r>
              <a:rPr lang="en-US" sz="2200" dirty="0">
                <a:solidFill>
                  <a:schemeClr val="tx1"/>
                </a:solidFill>
              </a:rPr>
              <a:t>must use judgment when dealing with people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Everyone </a:t>
            </a: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dirty="0" smtClean="0">
                <a:solidFill>
                  <a:schemeClr val="tx1"/>
                </a:solidFill>
              </a:rPr>
              <a:t>different.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Some </a:t>
            </a:r>
            <a:r>
              <a:rPr lang="en-US" dirty="0">
                <a:solidFill>
                  <a:schemeClr val="tx1"/>
                </a:solidFill>
              </a:rPr>
              <a:t>people, no matter how hard you try you cannot get along with them and they can’t get along with </a:t>
            </a:r>
            <a:r>
              <a:rPr lang="en-US" dirty="0" smtClean="0">
                <a:solidFill>
                  <a:schemeClr val="tx1"/>
                </a:solidFill>
              </a:rPr>
              <a:t>anybody.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If </a:t>
            </a:r>
            <a:r>
              <a:rPr lang="en-US" sz="2200" dirty="0">
                <a:solidFill>
                  <a:schemeClr val="tx1"/>
                </a:solidFill>
              </a:rPr>
              <a:t>possible means that there is a possibility that it will not work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As </a:t>
            </a:r>
            <a:r>
              <a:rPr lang="en-US" dirty="0">
                <a:solidFill>
                  <a:schemeClr val="tx1"/>
                </a:solidFill>
              </a:rPr>
              <a:t>much in you means we must give our very best effort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To </a:t>
            </a:r>
            <a:r>
              <a:rPr lang="en-US" sz="2200" dirty="0">
                <a:solidFill>
                  <a:schemeClr val="tx1"/>
                </a:solidFill>
              </a:rPr>
              <a:t>live peacefully means getting along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We </a:t>
            </a:r>
            <a:r>
              <a:rPr lang="en-US" dirty="0">
                <a:solidFill>
                  <a:schemeClr val="tx1"/>
                </a:solidFill>
              </a:rPr>
              <a:t>should be </a:t>
            </a:r>
            <a:r>
              <a:rPr lang="en-US" u="sng" dirty="0">
                <a:solidFill>
                  <a:schemeClr val="tx1"/>
                </a:solidFill>
              </a:rPr>
              <a:t>peacemakers</a:t>
            </a:r>
            <a:r>
              <a:rPr lang="en-US" dirty="0">
                <a:solidFill>
                  <a:schemeClr val="tx1"/>
                </a:solidFill>
              </a:rPr>
              <a:t> not </a:t>
            </a:r>
            <a:r>
              <a:rPr lang="en-US" u="sng" dirty="0">
                <a:solidFill>
                  <a:schemeClr val="tx1"/>
                </a:solidFill>
              </a:rPr>
              <a:t>problem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makers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Mat </a:t>
            </a:r>
            <a:r>
              <a:rPr lang="en-US" b="1" dirty="0">
                <a:solidFill>
                  <a:schemeClr val="tx1"/>
                </a:solidFill>
              </a:rPr>
              <a:t>5:9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The </a:t>
            </a:r>
            <a:r>
              <a:rPr lang="en-US" sz="2200" u="sng" dirty="0">
                <a:solidFill>
                  <a:schemeClr val="tx1"/>
                </a:solidFill>
              </a:rPr>
              <a:t>gospel</a:t>
            </a:r>
            <a:r>
              <a:rPr lang="en-US" sz="2200" dirty="0">
                <a:solidFill>
                  <a:schemeClr val="tx1"/>
                </a:solidFill>
              </a:rPr>
              <a:t> will cause us not to live in peace with some people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Matt 10:34-37</a:t>
            </a:r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Family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Friends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Denominations</a:t>
            </a:r>
            <a:r>
              <a:rPr lang="en-US" dirty="0">
                <a:solidFill>
                  <a:schemeClr val="tx1"/>
                </a:solidFill>
              </a:rPr>
              <a:t>, Muslims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835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 v19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Autofit/>
          </a:bodyPr>
          <a:lstStyle/>
          <a:p>
            <a:r>
              <a:rPr lang="en-US" sz="1900" b="1" dirty="0" smtClean="0">
                <a:solidFill>
                  <a:schemeClr val="tx1"/>
                </a:solidFill>
              </a:rPr>
              <a:t>Man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Avenge means to retaliate</a:t>
            </a:r>
          </a:p>
          <a:p>
            <a:pPr lvl="2"/>
            <a:r>
              <a:rPr lang="en-US" sz="1900" dirty="0" smtClean="0">
                <a:solidFill>
                  <a:schemeClr val="tx1"/>
                </a:solidFill>
              </a:rPr>
              <a:t>We should not take things into our own hands (vigilante justice)</a:t>
            </a:r>
          </a:p>
          <a:p>
            <a:pPr lvl="2"/>
            <a:r>
              <a:rPr lang="en-US" sz="1900" dirty="0" smtClean="0">
                <a:solidFill>
                  <a:schemeClr val="tx1"/>
                </a:solidFill>
              </a:rPr>
              <a:t>God will work things out on his own time table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Give place to wrath (it is o.k. to be angry)</a:t>
            </a:r>
          </a:p>
          <a:p>
            <a:pPr lvl="2"/>
            <a:r>
              <a:rPr lang="en-US" sz="1900" dirty="0" smtClean="0">
                <a:solidFill>
                  <a:schemeClr val="tx1"/>
                </a:solidFill>
              </a:rPr>
              <a:t>Anger can be therapeutic</a:t>
            </a:r>
          </a:p>
          <a:p>
            <a:pPr lvl="2"/>
            <a:r>
              <a:rPr lang="en-US" sz="1900" dirty="0" smtClean="0">
                <a:solidFill>
                  <a:schemeClr val="tx1"/>
                </a:solidFill>
              </a:rPr>
              <a:t>But we cannot let it fester  </a:t>
            </a:r>
            <a:r>
              <a:rPr lang="en-US" sz="1900" b="1" dirty="0" err="1" smtClean="0">
                <a:solidFill>
                  <a:schemeClr val="tx1"/>
                </a:solidFill>
              </a:rPr>
              <a:t>Eph</a:t>
            </a:r>
            <a:r>
              <a:rPr lang="en-US" sz="1900" b="1" dirty="0" smtClean="0">
                <a:solidFill>
                  <a:schemeClr val="tx1"/>
                </a:solidFill>
              </a:rPr>
              <a:t> 4:26; Ps 7:11</a:t>
            </a:r>
          </a:p>
          <a:p>
            <a:r>
              <a:rPr lang="en-US" sz="1900" b="1" dirty="0" smtClean="0">
                <a:solidFill>
                  <a:schemeClr val="tx1"/>
                </a:solidFill>
              </a:rPr>
              <a:t>God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God will punish the wicked!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God knows how to bring bad people down in way to cause them to know him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We are not always a part of the process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We should not think that God does not know about all of our problems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I Pet 5:6-7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40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 v20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Man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If we see someone in need we should help them!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It </a:t>
            </a:r>
            <a:r>
              <a:rPr lang="en-US" dirty="0" smtClean="0">
                <a:solidFill>
                  <a:schemeClr val="tx1"/>
                </a:solidFill>
              </a:rPr>
              <a:t>does </a:t>
            </a:r>
            <a:r>
              <a:rPr lang="en-US" dirty="0" smtClean="0">
                <a:solidFill>
                  <a:schemeClr val="tx1"/>
                </a:solidFill>
              </a:rPr>
              <a:t>not matter whether they are a friend or an enemy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Pro 3:27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Ex: The parable of the Good Samaritan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When we do good to those who mistreat us it will effect their conscience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We should not do good for this reason (to make them ashamed)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We do good because God commands us to do so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We do good because God expects us to treat people good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Matt 7:12</a:t>
            </a: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Gal 6:10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870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Resistance v21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It is easy to let evil into our minds and into our lives </a:t>
            </a:r>
            <a:r>
              <a:rPr lang="en-US" sz="2000" b="1" dirty="0" err="1" smtClean="0">
                <a:solidFill>
                  <a:schemeClr val="tx1"/>
                </a:solidFill>
              </a:rPr>
              <a:t>Eph</a:t>
            </a:r>
            <a:r>
              <a:rPr lang="en-US" sz="2000" b="1" dirty="0" smtClean="0">
                <a:solidFill>
                  <a:schemeClr val="tx1"/>
                </a:solidFill>
              </a:rPr>
              <a:t> 4:26-27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There is evil all around us and the god of this world is constantly influencing people </a:t>
            </a:r>
            <a:r>
              <a:rPr lang="en-US" sz="2000" b="1" dirty="0" smtClean="0">
                <a:solidFill>
                  <a:schemeClr val="tx1"/>
                </a:solidFill>
              </a:rPr>
              <a:t>Mark 4:19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If we are not careful we will be suspicious of everybody because of few bad experiences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When we commit evil acts toward others who have wronged  us we have become overcome with evil!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Paul tells us to overcome evil with </a:t>
            </a:r>
            <a:r>
              <a:rPr lang="en-US" sz="2000" b="1" dirty="0" smtClean="0">
                <a:solidFill>
                  <a:schemeClr val="tx1"/>
                </a:solidFill>
              </a:rPr>
              <a:t>GOOD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This is how we overcome the evil system of this world---by doing good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Doing good to those who have wronged us </a:t>
            </a:r>
            <a:r>
              <a:rPr lang="en-US" sz="2000" u="sng" dirty="0" smtClean="0">
                <a:solidFill>
                  <a:schemeClr val="tx1"/>
                </a:solidFill>
              </a:rPr>
              <a:t>will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</a:rPr>
              <a:t>not</a:t>
            </a:r>
            <a:r>
              <a:rPr lang="en-US" sz="2000" dirty="0" smtClean="0">
                <a:solidFill>
                  <a:schemeClr val="tx1"/>
                </a:solidFill>
              </a:rPr>
              <a:t> save souls but it will serve as a testimony to our belief in God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Our example can cause people to become interested in trying to obtain the same peace that we have </a:t>
            </a:r>
            <a:r>
              <a:rPr lang="en-US" sz="2000" b="1" dirty="0" smtClean="0">
                <a:solidFill>
                  <a:schemeClr val="tx1"/>
                </a:solidFill>
              </a:rPr>
              <a:t>Matt 5:16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71709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38388"/>
            <a:ext cx="8839200" cy="459101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Joseph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Despised by his brothers because of his coat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Sold into slavery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Treated his brothers good when they needed help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David and Saul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Saul was king and became jealous of David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Saul tried to kill David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David did not retaliate----would not lay hands on God’s anointed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Jesus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Came unto his own and his own received him not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During his ministry his life was threatened on several occasions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Experienced suffering during trial and on the cross demonstrated the ultimate example for us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76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Deal With Bad People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Rom 12:17-21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39083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</Template>
  <TotalTime>721</TotalTime>
  <Words>769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Sketchbook</vt:lpstr>
      <vt:lpstr>How To Deal With Bad People</vt:lpstr>
      <vt:lpstr>Introduction</vt:lpstr>
      <vt:lpstr>Reaction v17</vt:lpstr>
      <vt:lpstr>Reason v18</vt:lpstr>
      <vt:lpstr>Responsibility v19</vt:lpstr>
      <vt:lpstr>Responsibility v20</vt:lpstr>
      <vt:lpstr>Resistance v21</vt:lpstr>
      <vt:lpstr>Conclusion</vt:lpstr>
      <vt:lpstr>How To Deal With Bad People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Deal With Bad People</dc:title>
  <dc:creator>The Williams Family</dc:creator>
  <cp:lastModifiedBy>Owner</cp:lastModifiedBy>
  <cp:revision>5</cp:revision>
  <dcterms:created xsi:type="dcterms:W3CDTF">2012-02-26T01:46:47Z</dcterms:created>
  <dcterms:modified xsi:type="dcterms:W3CDTF">2012-02-26T13:52:21Z</dcterms:modified>
</cp:coreProperties>
</file>